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0"/>
  </p:notesMasterIdLst>
  <p:sldIdLst>
    <p:sldId id="256" r:id="rId2"/>
    <p:sldId id="341" r:id="rId3"/>
    <p:sldId id="343" r:id="rId4"/>
    <p:sldId id="271" r:id="rId5"/>
    <p:sldId id="362" r:id="rId6"/>
    <p:sldId id="306" r:id="rId7"/>
    <p:sldId id="344" r:id="rId8"/>
    <p:sldId id="345" r:id="rId9"/>
    <p:sldId id="355" r:id="rId10"/>
    <p:sldId id="352" r:id="rId11"/>
    <p:sldId id="353" r:id="rId12"/>
    <p:sldId id="354" r:id="rId13"/>
    <p:sldId id="356" r:id="rId14"/>
    <p:sldId id="337" r:id="rId15"/>
    <p:sldId id="338" r:id="rId16"/>
    <p:sldId id="339" r:id="rId17"/>
    <p:sldId id="357" r:id="rId18"/>
    <p:sldId id="312" r:id="rId19"/>
    <p:sldId id="317" r:id="rId20"/>
    <p:sldId id="349" r:id="rId21"/>
    <p:sldId id="331" r:id="rId22"/>
    <p:sldId id="350" r:id="rId23"/>
    <p:sldId id="351" r:id="rId24"/>
    <p:sldId id="359" r:id="rId25"/>
    <p:sldId id="358" r:id="rId26"/>
    <p:sldId id="333" r:id="rId27"/>
    <p:sldId id="361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0"/>
  </p:normalViewPr>
  <p:slideViewPr>
    <p:cSldViewPr>
      <p:cViewPr>
        <p:scale>
          <a:sx n="70" d="100"/>
          <a:sy n="70" d="100"/>
        </p:scale>
        <p:origin x="-85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E3BD7-FBCF-45BB-8A37-C0927B6A4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4F4C-65A9-43F4-91A5-6A2B55CAB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463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4F4C-65A9-43F4-91A5-6A2B55CAB11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03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AADFD79-2244-4C51-8395-6A9B7EFBD235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91B704E-711B-4B95-BB2F-9F37BE632A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926"/>
            <a:ext cx="9144000" cy="68510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9144000" cy="36576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1">
              <a:avLst/>
            </a:prstTxWarp>
            <a:spAutoFit/>
            <a:scene3d>
              <a:camera prst="perspectiveContrastingLeftFacing"/>
              <a:lightRig rig="brightRoom" dir="t"/>
            </a:scene3d>
            <a:sp3d extrusionH="57150" contourW="6350" prstMaterial="plastic">
              <a:bevelT w="20320" h="20320" prst="hardEdg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9900" b="1" i="0" u="none" strike="noStrike" kern="0" cap="all" spc="0" normalizeH="0" baseline="0" noProof="0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US" sz="19900" b="1" i="0" u="none" strike="noStrike" kern="0" cap="all" spc="0" normalizeH="0" baseline="0" noProof="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Lotus computer\Desktop\20161118_202433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4602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07309" y="1031543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486400" y="76200"/>
            <a:ext cx="3429000" cy="990600"/>
          </a:xfrm>
          <a:prstGeom prst="wedgeRoundRectCallout">
            <a:avLst>
              <a:gd name="adj1" fmla="val 10820"/>
              <a:gd name="adj2" fmla="val 615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424" y="128138"/>
            <a:ext cx="3620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FFFF"/>
                </a:solidFill>
                <a:latin typeface="SutonnyMJ" pitchFamily="2" charset="0"/>
              </a:rPr>
              <a:t>cvV</a:t>
            </a:r>
            <a:r>
              <a:rPr lang="en-US" sz="4800" dirty="0">
                <a:solidFill>
                  <a:srgbClr val="FFFFFF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SutonnyMJ" pitchFamily="2" charset="0"/>
              </a:rPr>
              <a:t>cwiKíbv</a:t>
            </a:r>
            <a:r>
              <a:rPr lang="en-US" sz="4800" dirty="0">
                <a:solidFill>
                  <a:srgbClr val="FFFFFF"/>
                </a:solidFill>
                <a:latin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252" y="1114567"/>
            <a:ext cx="8745539" cy="54784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rgbClr val="6F6F74"/>
              </a:buClr>
            </a:pP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†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gvZv‡ni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nv‡mb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PŠayixi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ÒRxeb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I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e„ÿÓ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cÖeÜwU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Zuvi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Ôms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¯‹…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</a:rPr>
              <a:t>wZ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K_vÕ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MÖš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’ †_‡K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msKwjZ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n‡q‡Q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| </a:t>
            </a:r>
            <a:endParaRPr lang="en-US" sz="5000" dirty="0" smtClean="0">
              <a:solidFill>
                <a:srgbClr val="FFFF00"/>
              </a:solidFill>
              <a:latin typeface="SutonnyMJ" pitchFamily="2" charset="0"/>
            </a:endParaRPr>
          </a:p>
          <a:p>
            <a:pPr>
              <a:buClr>
                <a:srgbClr val="6F6F74"/>
              </a:buClr>
            </a:pP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</a:rPr>
              <a:t>civ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‡_©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AvZ¥wb‡ew`Z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myK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…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wZgq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mv_©K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SutonnyMJ" pitchFamily="2" charset="0"/>
              </a:rPr>
              <a:t>we‡eK‡evam¤úbœ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gvbeRxe‡bi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gnËg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cÖZ¨vkv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 †_‡K †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jLK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gvby‡li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RbKvVv‡gv‡K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Zzjbv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K‡i‡Qb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e„‡</a:t>
            </a:r>
            <a:r>
              <a:rPr lang="en-US" sz="5000" dirty="0" err="1">
                <a:solidFill>
                  <a:srgbClr val="FFFF00"/>
                </a:solidFill>
                <a:latin typeface="SutonnyMJ" pitchFamily="2" charset="0"/>
              </a:rPr>
              <a:t>ÿi</a:t>
            </a:r>
            <a:r>
              <a:rPr lang="en-US" sz="5000" dirty="0">
                <a:solidFill>
                  <a:srgbClr val="FFFF00"/>
                </a:solidFill>
                <a:latin typeface="SutonnyMJ" pitchFamily="2" charset="0"/>
              </a:rPr>
              <a:t> m</a:t>
            </a:r>
            <a:r>
              <a:rPr lang="en-US" sz="5000" dirty="0" smtClean="0">
                <a:solidFill>
                  <a:srgbClr val="FFFF00"/>
                </a:solidFill>
                <a:latin typeface="SutonnyMJ" pitchFamily="2" charset="0"/>
              </a:rPr>
              <a:t>‡½|</a:t>
            </a:r>
            <a:endParaRPr lang="en-US" sz="50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333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69862" y="1031543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486400" y="76200"/>
            <a:ext cx="3429000" cy="990600"/>
          </a:xfrm>
          <a:prstGeom prst="wedgeRoundRectCallout">
            <a:avLst>
              <a:gd name="adj1" fmla="val 10820"/>
              <a:gd name="adj2" fmla="val 615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424" y="128138"/>
            <a:ext cx="3620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FFFF"/>
                </a:solidFill>
                <a:latin typeface="SutonnyMJ" pitchFamily="2" charset="0"/>
              </a:rPr>
              <a:t>cvV</a:t>
            </a:r>
            <a:r>
              <a:rPr lang="en-US" sz="5400" dirty="0">
                <a:solidFill>
                  <a:srgbClr val="FFFFFF"/>
                </a:solidFill>
                <a:latin typeface="SutonnyMJ" pitchFamily="2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SutonnyMJ" pitchFamily="2" charset="0"/>
              </a:rPr>
              <a:t>cwiKíbv</a:t>
            </a:r>
            <a:r>
              <a:rPr lang="en-US" sz="5400" dirty="0">
                <a:solidFill>
                  <a:srgbClr val="FFFFFF"/>
                </a:solidFill>
                <a:latin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035" y="1588785"/>
            <a:ext cx="90389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F6F74"/>
              </a:buClr>
            </a:pP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wZwb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†`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wL‡q‡Qb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, e„‡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ÿi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weKvk,cwic~Y©Zv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I mv_©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KZvi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†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cQ‡b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i‡q‡Q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Zvi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bxie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mvabv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| </a:t>
            </a:r>
            <a:endParaRPr lang="en-US" sz="4800" dirty="0" smtClean="0">
              <a:solidFill>
                <a:srgbClr val="FFFF00"/>
              </a:solidFill>
              <a:latin typeface="SutonnyMJ" pitchFamily="2" charset="0"/>
            </a:endParaRPr>
          </a:p>
          <a:p>
            <a:pPr>
              <a:buClr>
                <a:srgbClr val="6F6F74"/>
              </a:buClr>
            </a:pP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e„ÿ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†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hgb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K‡i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dz‡j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d‡j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cwic~Y©Zv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cvq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,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Avi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†m me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Ab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¨‡K `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vb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K‡i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mv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_©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KZvi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D¾¡j `„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óvšÍ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n‡q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I‡V,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gvbe-Rxe‡bi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mv_©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KZviRb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¨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Zvi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wb‡Ri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mvabvI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Zgwb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MJ" pitchFamily="2" charset="0"/>
              </a:rPr>
              <a:t>nIqv</a:t>
            </a:r>
            <a:r>
              <a:rPr lang="en-US" sz="48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</a:rPr>
              <a:t>DwPZ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</a:rPr>
              <a:t>|</a:t>
            </a:r>
            <a:endParaRPr lang="en-US" sz="48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265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07309" y="1031543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486400" y="76200"/>
            <a:ext cx="3429000" cy="990600"/>
          </a:xfrm>
          <a:prstGeom prst="wedgeRoundRectCallout">
            <a:avLst>
              <a:gd name="adj1" fmla="val 10820"/>
              <a:gd name="adj2" fmla="val 615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424" y="128138"/>
            <a:ext cx="3620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FFFF"/>
                </a:solidFill>
                <a:latin typeface="SutonnyMJ" pitchFamily="2" charset="0"/>
              </a:rPr>
              <a:t>cvV</a:t>
            </a:r>
            <a:r>
              <a:rPr lang="en-US" sz="4800" dirty="0">
                <a:solidFill>
                  <a:srgbClr val="FFFFFF"/>
                </a:solidFill>
                <a:latin typeface="SutonnyMJ" pitchFamily="2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SutonnyMJ" pitchFamily="2" charset="0"/>
              </a:rPr>
              <a:t>cwiKíbv</a:t>
            </a:r>
            <a:r>
              <a:rPr lang="en-US" sz="4800" dirty="0">
                <a:solidFill>
                  <a:srgbClr val="FFFFFF"/>
                </a:solidFill>
                <a:latin typeface="SutonnyMJ" pitchFamily="2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252" y="1114567"/>
            <a:ext cx="87455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F6F74"/>
              </a:buClr>
            </a:pPr>
            <a:r>
              <a:rPr lang="en-US" sz="6000" dirty="0" err="1" smtClean="0">
                <a:solidFill>
                  <a:srgbClr val="FFFF00"/>
                </a:solidFill>
                <a:latin typeface="SutonnyMJ" pitchFamily="2" charset="0"/>
              </a:rPr>
              <a:t>Zvn‡jB</a:t>
            </a:r>
            <a:r>
              <a:rPr lang="en-US" sz="6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¯^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v_©ci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AnsKvix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we‡eKnxb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,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wbôzi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Rei`w¯ÍcÖeY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gvby‡li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RvqMvq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†`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Lv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†`‡e †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cÖ‡g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, †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mŠ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›`‡h©, †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mevq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weKwkZ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we‡eKevb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cwic~Y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© I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mv_©K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SutonnyMJ" pitchFamily="2" charset="0"/>
              </a:rPr>
              <a:t>gvbyl</a:t>
            </a:r>
            <a:r>
              <a:rPr lang="en-US" sz="6000" dirty="0">
                <a:solidFill>
                  <a:srgbClr val="FFFF00"/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988718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6" y="128891"/>
            <a:ext cx="8978464" cy="657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-3340290" y="2362200"/>
            <a:ext cx="14249400" cy="3708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99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600" dirty="0" err="1">
                <a:solidFill>
                  <a:srgbClr val="C00000"/>
                </a:solidFill>
                <a:latin typeface="SutonnyMJ" pitchFamily="2" charset="0"/>
              </a:rPr>
              <a:t>cvV</a:t>
            </a:r>
            <a:r>
              <a:rPr lang="en-US" sz="16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16600" dirty="0" err="1" smtClean="0">
                <a:solidFill>
                  <a:srgbClr val="C00000"/>
                </a:solidFill>
                <a:latin typeface="SutonnyMJ" pitchFamily="2" charset="0"/>
              </a:rPr>
              <a:t>we‡kølY</a:t>
            </a:r>
            <a:endParaRPr lang="en-US" sz="16600" kern="0" dirty="0" smtClean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4800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344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6677167" cy="1172570"/>
          </a:xfrm>
          <a:prstGeom prst="ribbon">
            <a:avLst>
              <a:gd name="adj1" fmla="val 467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5400" kern="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we‡kølY</a:t>
            </a:r>
            <a:endParaRPr lang="en-US" sz="5400" kern="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7" name="Picture 2" descr="C:\Users\m\Desktop\orthopedic-doctor-with-x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6" y="1195316"/>
            <a:ext cx="4463458" cy="4138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434" y="5562600"/>
            <a:ext cx="906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3200" spc="1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civ</a:t>
            </a:r>
            <a:r>
              <a:rPr lang="en-US" sz="2800" b="1" spc="1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‡_© 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AvZ¥wb‡ew`Z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myK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wZgq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b="1" spc="1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_©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we‡eKevb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gnËg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cÖZ¨vkv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†_‡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 †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jLK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Rxeb‡K</a:t>
            </a:r>
            <a:r>
              <a:rPr lang="en-US" sz="2800" b="1" spc="1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2800" b="1" spc="1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2800" b="1" spc="1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2800" b="1" spc="1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„‡</a:t>
            </a:r>
            <a:r>
              <a:rPr lang="en-US" sz="2800" b="1" spc="1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ÿi</a:t>
            </a:r>
            <a:r>
              <a:rPr lang="en-US" sz="2800" b="1" spc="1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spc="1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m‡½|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9" name="Picture 8" descr="I:\Bangla 1st Book 2013\Licence\Mango\IMG_3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197591"/>
            <a:ext cx="3505200" cy="4136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5638800" y="11372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3817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088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5" name="Picture 4" descr="I:\Bangla 1st Book 2013\Licence\Mango\IMG_3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3" y="1066800"/>
            <a:ext cx="3505200" cy="4008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4305937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kern="0" dirty="0" err="1" smtClean="0">
                <a:solidFill>
                  <a:srgbClr val="92A9B9">
                    <a:lumMod val="20000"/>
                    <a:lumOff val="80000"/>
                  </a:srgbClr>
                </a:solidFill>
                <a:latin typeface="SutonnyMJ" pitchFamily="2" charset="0"/>
                <a:cs typeface="SutonnyMJ" pitchFamily="2" charset="0"/>
              </a:rPr>
              <a:t>e„ÿ</a:t>
            </a:r>
            <a:endParaRPr lang="en-US" sz="4400" kern="0" dirty="0">
              <a:solidFill>
                <a:srgbClr val="92A9B9">
                  <a:lumMod val="20000"/>
                  <a:lumOff val="80000"/>
                </a:srgb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black">
          <a:xfrm>
            <a:off x="-349398" y="5257800"/>
            <a:ext cx="9067800" cy="1899136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3A447"/>
              </a:buClr>
            </a:pPr>
            <a:r>
              <a:rPr sz="440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sz="40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0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dyj</a:t>
            </a: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sz="40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dvUv‡Z</a:t>
            </a: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sz="40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sz="40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dj</a:t>
            </a: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0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aiv‡Z</a:t>
            </a: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0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</a:p>
          <a:p>
            <a:pPr>
              <a:buClr>
                <a:srgbClr val="F3A447"/>
              </a:buClr>
            </a:pP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sz="40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bB‡j</a:t>
            </a: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0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0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0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Am¤úY</a:t>
            </a: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†_‡K </a:t>
            </a:r>
            <a:r>
              <a:rPr sz="40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Clr>
                <a:srgbClr val="6F6F74"/>
              </a:buClr>
            </a:pPr>
            <a:r>
              <a:rPr smtClean="0">
                <a:solidFill>
                  <a:srgbClr val="FFFFFF"/>
                </a:solidFill>
              </a:rPr>
              <a:t>  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3740340" y="2771278"/>
            <a:ext cx="888325" cy="757316"/>
          </a:xfrm>
          <a:prstGeom prst="stripedRightArrow">
            <a:avLst/>
          </a:prstGeom>
          <a:solidFill>
            <a:sysClr val="window" lastClr="FFFFFF"/>
          </a:solidFill>
          <a:ln w="12700" cap="flat" cmpd="sng" algn="ctr">
            <a:solidFill>
              <a:srgbClr val="FA8D3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Perpetua"/>
            </a:endParaRPr>
          </a:p>
        </p:txBody>
      </p:sp>
      <p:pic>
        <p:nvPicPr>
          <p:cNvPr id="9" name="Picture 2" descr="I:\Bangla 1st Book 2013\Licence\Mango\MangoImmatureFrui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65" y="1224495"/>
            <a:ext cx="4191000" cy="3734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I:\Bangla 1st Book 2013\Licence\Mango\mango-tree-97428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65" y="1224495"/>
            <a:ext cx="4339786" cy="3850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Ribbon 11"/>
          <p:cNvSpPr/>
          <p:nvPr/>
        </p:nvSpPr>
        <p:spPr>
          <a:xfrm>
            <a:off x="0" y="0"/>
            <a:ext cx="6677167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5400" kern="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we‡kølY</a:t>
            </a:r>
            <a:endParaRPr lang="en-US" sz="5400" kern="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638800" y="11372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977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6677167" cy="1172570"/>
          </a:xfrm>
          <a:prstGeom prst="ribbon">
            <a:avLst>
              <a:gd name="adj1" fmla="val 6287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5400" kern="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we‡kølY</a:t>
            </a:r>
            <a:endParaRPr lang="en-US" sz="5400" kern="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6689"/>
            <a:ext cx="2468563" cy="28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black">
          <a:xfrm>
            <a:off x="0" y="4958864"/>
            <a:ext cx="9601200" cy="1670536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3A447"/>
              </a:buClr>
            </a:pPr>
            <a:r>
              <a:rPr sz="4800" smtClean="0">
                <a:solidFill>
                  <a:srgbClr val="FEFAC9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sz="48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sz="4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mvM‡i</a:t>
            </a:r>
            <a:r>
              <a:rPr sz="4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cwZZ</a:t>
            </a:r>
            <a:r>
              <a:rPr sz="4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sz="4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 </a:t>
            </a:r>
            <a:r>
              <a:rPr sz="48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wKšÍy</a:t>
            </a:r>
            <a:r>
              <a:rPr sz="4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Clr>
                <a:srgbClr val="F3A447"/>
              </a:buClr>
            </a:pPr>
            <a:r>
              <a:rPr sz="4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sz="48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sz="4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sz="4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sz="4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cÖZ¨n</a:t>
            </a:r>
            <a:r>
              <a:rPr sz="4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†`L‡Z </a:t>
            </a:r>
            <a:r>
              <a:rPr sz="48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sz="4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sz="4800" b="1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sz="48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Clr>
                <a:srgbClr val="6F6F74"/>
              </a:buClr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0" name="Picture 3" descr="E:\P\Steem Picture\all\All\ZA-wp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453" t="393" r="705" b="-393"/>
          <a:stretch/>
        </p:blipFill>
        <p:spPr bwMode="auto">
          <a:xfrm>
            <a:off x="5943600" y="1206689"/>
            <a:ext cx="2971800" cy="3060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P\Steem Picture\all\All\ZA-wp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05" t="393" r="53006" b="-393"/>
          <a:stretch/>
        </p:blipFill>
        <p:spPr bwMode="auto">
          <a:xfrm>
            <a:off x="2743200" y="1206689"/>
            <a:ext cx="3200400" cy="3060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5753100" y="11373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63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C 0.09097 0.01041 0.19149 -0.00925 0.28663 -0.01365 C 0.33593 -0.01596 0.38559 -0.01596 0.43507 -0.01804 C 0.46024 -0.0185 0.48489 -0.01596 0.51007 -0.01642 C 0.52274 -0.01712 0.53559 -0.01758 0.54826 -0.01781 C 0.55017 -0.01712 0.55329 -0.01665 0.5559 -0.01642 C 0.56805 -0.01642 0.57986 -0.01827 0.59236 -0.01758 C 0.596 -0.01758 0.59774 -0.00925 0.59843 -0.00833 C 0.59965 -0.00694 0.60173 -0.00578 0.60312 -0.00463 C 0.60538 -0.00185 0.60711 0.00139 0.60902 0.00462 C 0.61267 0.00948 0.61371 0.01526 0.61979 0.01919 C 0.6217 0.02428 0.62534 0.02844 0.6276 0.0333 C 0.6302 0.03862 0.6309 0.0444 0.63385 0.04949 C 0.63524 0.05481 0.63628 0.06036 0.63958 0.06545 C 0.63871 0.0703 0.63854 0.07562 0.63767 0.08048 C 0.63732 0.08418 0.63472 0.08696 0.63489 0.09066 L 0.60382 0.07609 L 0.63663 0.08464 " pathEditMode="relative" rAng="-132971" ptsTypes="fffffffffffffff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45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0" y="1219200"/>
            <a:ext cx="9144000" cy="28194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algn="just">
              <a:spcBef>
                <a:spcPts val="600"/>
              </a:spcBef>
              <a:buClr>
                <a:srgbClr val="6F6F74"/>
              </a:buClr>
            </a:pPr>
            <a:endParaRPr lang="en-US" sz="5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600"/>
              </a:spcBef>
              <a:buClr>
                <a:srgbClr val="6F6F74"/>
              </a:buClr>
            </a:pPr>
            <a:endParaRPr lang="en-US" sz="5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spcBef>
                <a:spcPts val="600"/>
              </a:spcBef>
              <a:buClr>
                <a:srgbClr val="6F6F74"/>
              </a:buClr>
            </a:pP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gvbe‡cÖ‡gi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K_vI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wKšÍy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Zv‡Z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bkv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b="1" kern="0" dirty="0" smtClean="0"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6677167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5400" kern="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we‡kølY</a:t>
            </a:r>
            <a:endParaRPr lang="en-US" sz="5400" kern="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11372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F6F74"/>
              </a:buClr>
            </a:pP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AvZ¥v‡K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gayi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cyó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Zzj‡Z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 </a:t>
            </a:r>
          </a:p>
          <a:p>
            <a:pPr lvl="0" algn="just">
              <a:spcBef>
                <a:spcPts val="600"/>
              </a:spcBef>
              <a:buClr>
                <a:srgbClr val="6F6F74"/>
              </a:buClr>
            </a:pP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bB‡j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¯ª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óvi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Dc‡fv‡Mi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Dchy³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3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lvl="0">
              <a:buClr>
                <a:srgbClr val="6F6F74"/>
              </a:buClr>
            </a:pP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</a:rPr>
              <a:t>DÏxcKwU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</a:rPr>
              <a:t> co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</a:rPr>
              <a:t>Ges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</a:rPr>
              <a:t>wb‡Pi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</a:rPr>
              <a:t>cÖ‡kœi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</a:rPr>
              <a:t>DËi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</a:rPr>
              <a:t> `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</a:rPr>
              <a:t>vI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</a:rPr>
              <a:t> :</a:t>
            </a:r>
            <a:endParaRPr lang="en-US" sz="4400" b="1" dirty="0">
              <a:solidFill>
                <a:srgbClr val="FFFF00"/>
              </a:solidFill>
              <a:latin typeface="SutonnyMJ" pitchFamily="2" charset="0"/>
            </a:endParaRPr>
          </a:p>
          <a:p>
            <a:pPr lvl="0">
              <a:buClr>
                <a:srgbClr val="6F6F74"/>
              </a:buClr>
            </a:pPr>
            <a:endParaRPr lang="en-US" sz="3600" dirty="0" smtClean="0">
              <a:solidFill>
                <a:srgbClr val="FFFF00"/>
              </a:solidFill>
              <a:latin typeface="SutonnyMJ" pitchFamily="2" charset="0"/>
            </a:endParaRPr>
          </a:p>
          <a:p>
            <a:pPr lvl="0">
              <a:buClr>
                <a:srgbClr val="6F6F74"/>
              </a:buClr>
            </a:pP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†</a:t>
            </a:r>
            <a:r>
              <a:rPr lang="en-US" sz="3600" dirty="0" err="1">
                <a:solidFill>
                  <a:srgbClr val="FFFF00"/>
                </a:solidFill>
                <a:latin typeface="SutonnyMJ" pitchFamily="2" charset="0"/>
              </a:rPr>
              <a:t>QvU‡ejv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 †_‡KB </a:t>
            </a:r>
            <a:r>
              <a:rPr lang="pt-BR" sz="3600" dirty="0">
                <a:solidFill>
                  <a:srgbClr val="FFFF00"/>
                </a:solidFill>
                <a:latin typeface="SutonnyMJ" pitchFamily="2" charset="0"/>
              </a:rPr>
              <a:t>gvgyb mv‡ne wb‡R‡K gvby‡li Kj¨v‡Y wb‡qvwRZ ivLvi †Póv Ki‡Zb| GRb¨ cwiwPZ gn‡j Zuvi †ek mybvg wQj| Amnvq I `xb `ytLx gvbyl‡K wZwb me mgq mvnvh¨ Ki‡Zb| wZwb Zvi mg¯Í m¤úwË RbwnZKi Kv‡R e¨q Kivi Rb¨ g„Zz¨i c~‡e© Ôgvgyb Kj¨vY Uªv÷Õ bv‡g GKwU Uªv÷ MVb K‡i hvb| GB Uªv÷ †_‡K GLb GwZgLvbv I ¯‹zj-K‡jRmn cÖvq mvZwU cÖwZôvb cwiPvwjZ n‡”Q|</a:t>
            </a:r>
            <a:endParaRPr lang="en-US" sz="36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0" y="21609"/>
            <a:ext cx="6677167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m„Rbkxj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tonnyMJ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545138" y="11372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0" y="152400"/>
            <a:ext cx="1066800" cy="914399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1001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011738" y="0"/>
            <a:ext cx="1066800" cy="914399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1001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781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152400" y="109182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4">
              <a:lumMod val="5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buClr>
                <a:srgbClr val="6F6F74"/>
              </a:buClr>
            </a:pP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cÖkœ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:</a:t>
            </a:r>
            <a:endParaRPr lang="en-US" sz="4400" dirty="0">
              <a:solidFill>
                <a:srgbClr val="FFFF00"/>
              </a:solidFill>
              <a:latin typeface="SutonnyMJ" pitchFamily="2" charset="0"/>
            </a:endParaRPr>
          </a:p>
          <a:p>
            <a:pPr>
              <a:buClr>
                <a:srgbClr val="6F6F74"/>
              </a:buClr>
            </a:pPr>
            <a:endParaRPr lang="en-US" sz="3600" dirty="0" smtClean="0">
              <a:solidFill>
                <a:srgbClr val="FFFF00"/>
              </a:solidFill>
              <a:latin typeface="SutonnyMJ" pitchFamily="2" charset="0"/>
            </a:endParaRPr>
          </a:p>
          <a:p>
            <a:pPr lvl="0">
              <a:buClr>
                <a:srgbClr val="6F6F74"/>
              </a:buClr>
            </a:pPr>
            <a:r>
              <a:rPr lang="en-US" sz="3600" dirty="0">
                <a:solidFill>
                  <a:srgbClr val="FFFF00"/>
                </a:solidFill>
                <a:latin typeface="SutonnyMJ" pitchFamily="2" charset="0"/>
              </a:rPr>
              <a:t>K. 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e„‡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ÿi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w`‡K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ZvKv‡j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wK‡mi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Zvrch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©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Dcjwä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mnR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nq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? 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                                 </a:t>
            </a:r>
          </a:p>
          <a:p>
            <a:pPr lvl="0">
              <a:buClr>
                <a:srgbClr val="6F6F74"/>
              </a:buClr>
            </a:pP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L. Ô¯^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ícÖvY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¯’~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jeyw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× I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Rei`w¯ÍwcÖq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gvby‡l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msmvi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cwic~Y©ÕÑ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   </a:t>
            </a:r>
          </a:p>
          <a:p>
            <a:pPr lvl="0">
              <a:buClr>
                <a:srgbClr val="6F6F74"/>
              </a:buClr>
            </a:pP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 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ej‡Z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Kx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evSv‡bv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n‡q‡Q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? </a:t>
            </a:r>
          </a:p>
          <a:p>
            <a:pPr lvl="0">
              <a:buClr>
                <a:srgbClr val="6F6F74"/>
              </a:buClr>
            </a:pP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M. 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DÏxc‡K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ÔRxeb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I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e„ÿÕ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cÖe‡Üi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Kvb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w`KwU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cÖwZdwjZ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    </a:t>
            </a:r>
          </a:p>
          <a:p>
            <a:pPr lvl="0">
              <a:buClr>
                <a:srgbClr val="6F6F74"/>
              </a:buClr>
            </a:pP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   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n‡q‡QÑ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e¨vL¨v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Ki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|</a:t>
            </a:r>
            <a:endParaRPr lang="en-US" sz="3600" b="1" dirty="0">
              <a:solidFill>
                <a:srgbClr val="FFFF00"/>
              </a:solidFill>
              <a:latin typeface="SutonnyMJ" pitchFamily="2" charset="0"/>
            </a:endParaRPr>
          </a:p>
          <a:p>
            <a:pPr lvl="0">
              <a:buClr>
                <a:srgbClr val="6F6F74"/>
              </a:buClr>
            </a:pP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N.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ÔRxeb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I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e„ÿÕ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cÖe‡Üi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Av‡jv‡K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gvgyb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mv‡n‡ei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utonnyMJ" pitchFamily="2" charset="0"/>
              </a:rPr>
              <a:t>PwiÎ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  </a:t>
            </a:r>
          </a:p>
          <a:p>
            <a:pPr lvl="0">
              <a:buClr>
                <a:srgbClr val="6F6F74"/>
              </a:buClr>
            </a:pP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    </a:t>
            </a:r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we‡kølY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SutonnyMJ" pitchFamily="2" charset="0"/>
              </a:rPr>
              <a:t>Ki|  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                  </a:t>
            </a:r>
            <a:endParaRPr lang="en-US" sz="48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3648" y="11373"/>
            <a:ext cx="6677167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4400" kern="0" dirty="0" err="1" smtClean="0"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m„Rbkxj</a:t>
            </a:r>
            <a:endParaRPr lang="en-US" sz="4400" kern="0" dirty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545138" y="11372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152400" y="11373"/>
            <a:ext cx="914400" cy="1055426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5087938" y="36394"/>
            <a:ext cx="914400" cy="1055426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6456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0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MJ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5004"/>
            <a:ext cx="5638800" cy="1107996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GKv`k</a:t>
            </a:r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-†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kªwY</a:t>
            </a:r>
            <a:endParaRPr lang="en-US" sz="6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Delay 8"/>
          <p:cNvSpPr/>
          <p:nvPr/>
        </p:nvSpPr>
        <p:spPr>
          <a:xfrm rot="16200000">
            <a:off x="2857501" y="551646"/>
            <a:ext cx="3352800" cy="8610600"/>
          </a:xfrm>
          <a:prstGeom prst="flowChartDelay">
            <a:avLst/>
          </a:prstGeom>
          <a:solidFill>
            <a:srgbClr val="B83D68"/>
          </a:solidFill>
          <a:ln w="12700" cap="flat" cmpd="sng" algn="ctr">
            <a:solidFill>
              <a:srgbClr val="B83D68">
                <a:shade val="50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Perpetu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851" y="16002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evsjv</a:t>
            </a:r>
            <a:r>
              <a:rPr lang="en-US" sz="8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000" dirty="0" err="1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cÖ_g</a:t>
            </a:r>
            <a:r>
              <a:rPr lang="en-US" sz="8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000" dirty="0" err="1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cÎ</a:t>
            </a:r>
            <a:endParaRPr lang="en-US" sz="8000" dirty="0" smtClean="0">
              <a:ln w="18415" cmpd="sng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-9765"/>
            <a:ext cx="1123950" cy="1148216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20050" y="-9765"/>
            <a:ext cx="1123950" cy="1148216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4400" y="181806"/>
            <a:ext cx="763799" cy="67636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453383" y="250820"/>
            <a:ext cx="763799" cy="67636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962025" y="1614219"/>
            <a:ext cx="7620000" cy="12954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4226004"/>
            <a:ext cx="8229600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kern="0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mvwnZ</a:t>
            </a:r>
            <a:r>
              <a:rPr lang="en-US" sz="7200" kern="0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¨ </a:t>
            </a:r>
            <a:r>
              <a:rPr lang="en-US" sz="7200" kern="0" dirty="0" err="1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cvV</a:t>
            </a:r>
            <a:r>
              <a:rPr lang="en-US" sz="7200" kern="0" dirty="0" smtClean="0">
                <a:solidFill>
                  <a:srgbClr val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  </a:t>
            </a:r>
            <a:r>
              <a:rPr lang="en-US" sz="72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</a:t>
            </a:r>
            <a:r>
              <a:rPr lang="en-US" sz="8000" kern="0" dirty="0" smtClean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 </a:t>
            </a:r>
            <a:r>
              <a:rPr lang="en-US" sz="8000" kern="0" dirty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M</a:t>
            </a:r>
            <a:r>
              <a:rPr lang="en-US" sz="8000" kern="0" dirty="0" smtClean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`¨</a:t>
            </a:r>
          </a:p>
          <a:p>
            <a:pPr algn="ctr">
              <a:defRPr/>
            </a:pPr>
            <a:r>
              <a:rPr lang="en-US" sz="6000" kern="0" dirty="0" err="1" smtClean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Rxeb</a:t>
            </a:r>
            <a:r>
              <a:rPr lang="en-US" sz="6000" kern="0" dirty="0" smtClean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 I </a:t>
            </a:r>
            <a:r>
              <a:rPr lang="en-US" sz="6000" kern="0" dirty="0" err="1" smtClean="0">
                <a:solidFill>
                  <a:sysClr val="window" lastClr="FFFFFF"/>
                </a:solidFill>
                <a:latin typeface="SutonnyMJ" pitchFamily="2" charset="0"/>
                <a:cs typeface="SutonnyMJ" pitchFamily="2" charset="0"/>
                <a:sym typeface="Wingdings 2"/>
              </a:rPr>
              <a:t>e„ÿ</a:t>
            </a:r>
            <a:endParaRPr lang="en-US" sz="6000" kern="0" dirty="0" smtClean="0">
              <a:solidFill>
                <a:sysClr val="window" lastClr="FFFFFF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1" y="5732859"/>
            <a:ext cx="2204114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  <a:sym typeface="Wingdings 2"/>
              </a:rPr>
              <a:t>wØZxq</a:t>
            </a:r>
            <a:r>
              <a:rPr lang="en-US" sz="4400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  <a:sym typeface="Wingdings 2"/>
              </a:rPr>
              <a:t>ce</a:t>
            </a:r>
            <a:r>
              <a:rPr lang="en-US" sz="4400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  <a:sym typeface="Wingdings 2"/>
              </a:rPr>
              <a:t>©</a:t>
            </a:r>
            <a:endParaRPr lang="en-US" sz="4800" kern="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27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6" y="128891"/>
            <a:ext cx="8978464" cy="657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-4724400" y="2244581"/>
            <a:ext cx="14249400" cy="3708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99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16600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mvwnZ</a:t>
            </a:r>
            <a:r>
              <a:rPr lang="en-US" sz="16600" kern="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16600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eva</a:t>
            </a:r>
            <a:endParaRPr lang="en-US" sz="4800" kern="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4800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555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rgbClr val="00B0F0"/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6677167" cy="1172570"/>
          </a:xfrm>
          <a:prstGeom prst="ribbon">
            <a:avLst>
              <a:gd name="adj1" fmla="val 10942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400" kern="0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Zzjbvg~jK</a:t>
            </a:r>
            <a:r>
              <a:rPr lang="en-US" sz="4400" kern="0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kern="0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wePvi</a:t>
            </a:r>
            <a:endParaRPr lang="as-IN" sz="4400" kern="0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11372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702" y="1600200"/>
            <a:ext cx="7991333" cy="4154984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kern="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Zzjbvg~jK</a:t>
            </a:r>
            <a:r>
              <a:rPr lang="en-US" sz="4400" b="1" kern="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wePvi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n‡”Q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Ggb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GKwU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c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wZ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hvi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gva</a:t>
            </a:r>
            <a:r>
              <a:rPr lang="en-US" sz="4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‡g †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jLK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`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yB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ev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Z‡ZvwaK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wel‡qi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ga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Kvi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mv`„k</a:t>
            </a:r>
            <a:r>
              <a:rPr lang="en-US" sz="4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I ˆ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emv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`„k</a:t>
            </a:r>
            <a:r>
              <a:rPr lang="en-US" sz="4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we‡kølY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K‡ib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| GB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cš’vq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hLb</a:t>
            </a:r>
            <a:r>
              <a:rPr lang="en-US" sz="4400" b="1" kern="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Kv‡bv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welq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Lye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mn‡RB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wePvi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we‡kølY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Kiv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hvq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| ZLB †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jLK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GB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cš’v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Aej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¤^b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K‡i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_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v‡Kb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|   </a:t>
            </a:r>
            <a:endParaRPr lang="as-IN" sz="4400" b="1" kern="0" dirty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936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rgbClr val="00B0F0"/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6677167" cy="1172570"/>
          </a:xfrm>
          <a:prstGeom prst="ribbon">
            <a:avLst>
              <a:gd name="adj1" fmla="val 10942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400" b="1" kern="0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Zzjbvg~jK</a:t>
            </a:r>
            <a:r>
              <a:rPr lang="en-US" sz="4400" b="1" kern="0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wePvi</a:t>
            </a:r>
            <a:endParaRPr lang="as-IN" sz="4400" b="1" kern="0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11372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600200"/>
            <a:ext cx="8745538" cy="42165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i="1" kern="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G‡ÿ‡Î</a:t>
            </a:r>
            <a:r>
              <a:rPr lang="en-US" sz="4800" b="1" i="1" kern="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i="1" kern="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K‡qKwU</a:t>
            </a:r>
            <a:r>
              <a:rPr lang="en-US" sz="4800" b="1" i="1" kern="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ˆ</a:t>
            </a:r>
            <a:r>
              <a:rPr lang="en-US" sz="4800" b="1" i="1" kern="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ewkó</a:t>
            </a:r>
            <a:r>
              <a:rPr lang="en-US" sz="4800" b="1" i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i="1" kern="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jÿYxq</a:t>
            </a:r>
            <a:r>
              <a:rPr lang="en-US" sz="4800" b="1" i="1" kern="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: </a:t>
            </a:r>
          </a:p>
          <a:p>
            <a:pPr marL="742950" indent="-742950">
              <a:buAutoNum type="arabicPeriod"/>
              <a:defRPr/>
            </a:pP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Zzjbvg~jK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wePvi</a:t>
            </a:r>
            <a:r>
              <a:rPr lang="en-US" sz="4400" b="1" kern="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`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yB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w`K</a:t>
            </a:r>
            <a:r>
              <a:rPr lang="en-US" sz="4400" b="1" kern="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†_‡K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n‡q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_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v‡K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| (K)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mv`„k</a:t>
            </a:r>
            <a:r>
              <a:rPr lang="en-US" sz="4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wePvi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(L) ˆ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ecixZ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4400" b="1" kern="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wePvi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| </a:t>
            </a:r>
          </a:p>
          <a:p>
            <a:pPr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2. †h `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y‡Uv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wel‡qi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g‡a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Lye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mn‡RB</a:t>
            </a:r>
            <a:r>
              <a:rPr lang="en-US" sz="4400" b="1" kern="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Zzjbvg~jK</a:t>
            </a:r>
            <a:r>
              <a:rPr lang="en-US" sz="4400" b="1" kern="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  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wePvi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we‡kølY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Kiv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nq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| †m¸‡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jvi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g‡a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Kv‡bv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bv</a:t>
            </a:r>
            <a:r>
              <a:rPr lang="en-US" sz="4400" b="1" kern="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†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Kv‡bv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ai‡bi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mvgÄm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_</a:t>
            </a:r>
            <a:r>
              <a:rPr lang="en-US" sz="4400" b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v‡K</a:t>
            </a:r>
            <a:r>
              <a:rPr lang="en-US" sz="4400" b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|   </a:t>
            </a:r>
            <a:endParaRPr lang="as-IN" sz="4400" b="1" kern="0" dirty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259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rgbClr val="00B0F0"/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6677167" cy="1172570"/>
          </a:xfrm>
          <a:prstGeom prst="ribbon">
            <a:avLst>
              <a:gd name="adj1" fmla="val 10942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4400" b="1" kern="0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Zzjbvg~jK</a:t>
            </a:r>
            <a:r>
              <a:rPr lang="en-US" sz="4400" b="1" kern="0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kern="0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wePvi</a:t>
            </a:r>
            <a:endParaRPr lang="as-IN" sz="4400" b="1" kern="0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11372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128" y="1808708"/>
            <a:ext cx="8552610" cy="4154984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3.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Df‡qi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g‡a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wKQ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zbv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Zzjbvg~jK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wePvi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we‡kølY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m¤¢e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nq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bv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|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d‡j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†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Kv‡bv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wm</a:t>
            </a:r>
            <a:r>
              <a:rPr lang="en-US" sz="44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v‡šÍ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DcbxZ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nIqv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hvq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bv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|</a:t>
            </a:r>
          </a:p>
          <a:p>
            <a:pPr lvl="0">
              <a:defRPr/>
            </a:pP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4.Zzjbv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Kivi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mgq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me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mg‡q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jÿ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ivL‡Z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nq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me‡P‡q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¸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iæZ¡c~Y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© </a:t>
            </a:r>
            <a:r>
              <a:rPr lang="en-US" sz="4400" b="1" i="1" kern="0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ˆ</a:t>
            </a:r>
            <a:r>
              <a:rPr lang="en-US" sz="4400" b="1" i="1" kern="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ewkó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¨¸‡</a:t>
            </a:r>
            <a:r>
              <a:rPr lang="en-US" sz="44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i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4400" b="1" i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4400" b="1" i="1" kern="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en-US" sz="4400" b="1" i="1" kern="0" dirty="0">
              <a:solidFill>
                <a:srgbClr val="FFFF00"/>
              </a:solidFill>
              <a:latin typeface="SutonnyMJ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400" b="1" i="1" kern="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   </a:t>
            </a:r>
            <a:endParaRPr lang="as-IN" sz="4400" b="1" i="1" kern="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584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2">
              <a:lumMod val="75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6677167" cy="1172570"/>
          </a:xfrm>
          <a:prstGeom prst="ribbon">
            <a:avLst>
              <a:gd name="adj1" fmla="val 7451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4400" kern="0" dirty="0" smtClean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4400" kern="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11372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859240" y="-290015"/>
            <a:ext cx="4648200" cy="1752600"/>
          </a:xfrm>
          <a:prstGeom prst="flowChartDecision">
            <a:avLst/>
          </a:prstGeom>
          <a:solidFill>
            <a:srgbClr val="F3E99B"/>
          </a:solidFill>
          <a:ln w="76200" cap="flat" cmpd="sng" algn="ctr">
            <a:solidFill>
              <a:srgbClr val="9B2D1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8340" y="123586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F0"/>
                </a:solidFill>
                <a:latin typeface="SutonnyMJ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" y="3261330"/>
            <a:ext cx="4114800" cy="3291870"/>
          </a:xfrm>
          <a:prstGeom prst="ellipse">
            <a:avLst/>
          </a:prstGeom>
          <a:solidFill>
            <a:srgbClr val="9B2D1F">
              <a:lumMod val="20000"/>
              <a:lumOff val="80000"/>
            </a:srgbClr>
          </a:solidFill>
          <a:ln w="762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240" y="3696269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e„‡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ÿi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ZvKv‡j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Zvrch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Dcjwä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mnR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Dw³wUi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Zvrch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Ki|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48200" y="3124200"/>
            <a:ext cx="4114800" cy="3429000"/>
          </a:xfrm>
          <a:prstGeom prst="ellipse">
            <a:avLst/>
          </a:prstGeom>
          <a:solidFill>
            <a:srgbClr val="9B2D1F">
              <a:lumMod val="20000"/>
              <a:lumOff val="80000"/>
            </a:srgbClr>
          </a:solidFill>
          <a:ln w="762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3696270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ÔRxeb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e„ÿÕ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cÖe‡Ü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m‡½ e„‡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ÿi</a:t>
            </a:r>
            <a:r>
              <a:rPr lang="en-US" sz="32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mv`„k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I ˆ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emv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`„k¨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ai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484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5 -0.63575 L -3.33333E-6 -1.42461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1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5 -0.61031 L 1.11022E-16 -2.8492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3050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6" y="128891"/>
            <a:ext cx="8978464" cy="657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-4724400" y="2244581"/>
            <a:ext cx="14249400" cy="3708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99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16600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16600" kern="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600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800" kern="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4800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686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8600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0" y="0"/>
            <a:ext cx="6677167" cy="1172570"/>
          </a:xfrm>
          <a:prstGeom prst="ribbon">
            <a:avLst>
              <a:gd name="adj1" fmla="val 12106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utonnyMJ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11372"/>
            <a:ext cx="3429000" cy="1055427"/>
          </a:xfrm>
          <a:prstGeom prst="wedgeRoundRectCallout">
            <a:avLst>
              <a:gd name="adj1" fmla="val 10024"/>
              <a:gd name="adj2" fmla="val 73923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b="1" kern="0" dirty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 </a:t>
            </a:r>
            <a:r>
              <a:rPr lang="en-US" sz="4800" b="1" kern="0" dirty="0" err="1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tudent-sweating-aim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63" y="1485900"/>
            <a:ext cx="4114800" cy="480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33297"/>
            <a:ext cx="4419600" cy="1107996"/>
          </a:xfrm>
          <a:prstGeom prst="rect">
            <a:avLst/>
          </a:prstGeom>
          <a:solidFill>
            <a:srgbClr val="855D5D"/>
          </a:solidFill>
          <a:ln w="76200">
            <a:solidFill>
              <a:sysClr val="windowText" lastClr="000000">
                <a:lumMod val="95000"/>
                <a:lumOff val="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বাড়ির</a:t>
            </a: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877670"/>
            <a:ext cx="46578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utonnyMJ" pitchFamily="2" charset="0"/>
              <a:ea typeface="+mn-ea"/>
              <a:cs typeface="+mn-cs"/>
            </a:endParaRPr>
          </a:p>
        </p:txBody>
      </p:sp>
      <p:pic>
        <p:nvPicPr>
          <p:cNvPr id="11" name="Picture 10" descr="1194985559673786490home12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154" y="1066799"/>
            <a:ext cx="2926713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6936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 0.48057 L -5.55556E-7 1.082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-24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9945 L 0 1.72063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9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04675" y="106680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rgbClr val="FFC000"/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334581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1" y="1830866"/>
            <a:ext cx="8978646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e„ÿ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wbab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eÜ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meyR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m‡ZR</a:t>
            </a:r>
            <a:r>
              <a:rPr lang="en-US" sz="9600" kern="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†`k </a:t>
            </a:r>
            <a:r>
              <a:rPr lang="en-US" sz="9600" kern="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Mwo</a:t>
            </a:r>
            <a:r>
              <a:rPr lang="en-US" sz="9600" kern="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9600" kern="0" dirty="0" smtClean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271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f-drop-vector-flower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609600" y="1428452"/>
            <a:ext cx="5562600" cy="221599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3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 </a:t>
            </a:r>
            <a:r>
              <a:rPr lang="en-US" sz="13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b¨</a:t>
            </a:r>
            <a:r>
              <a:rPr lang="en-US" sz="13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13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3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="" xmlns:p14="http://schemas.microsoft.com/office/powerpoint/2010/main" val="557361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82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4" decel="50000" autoRev="1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07309" y="93146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3662" y="-59140"/>
            <a:ext cx="8745538" cy="990600"/>
          </a:xfrm>
          <a:prstGeom prst="wedgeRoundRectCallout">
            <a:avLst>
              <a:gd name="adj1" fmla="val 10820"/>
              <a:gd name="adj2" fmla="val 61523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90632" y="0"/>
            <a:ext cx="3778891" cy="990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3662" y="-59140"/>
            <a:ext cx="1123950" cy="104974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84543" y="-59140"/>
            <a:ext cx="1123950" cy="99060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181806"/>
            <a:ext cx="763799" cy="67636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62800" y="97978"/>
            <a:ext cx="763799" cy="676364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pic>
        <p:nvPicPr>
          <p:cNvPr id="10" name="Picture 9" descr="3d_animasi_parrot_reading_boo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814" y="1453344"/>
            <a:ext cx="3676025" cy="4595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-1143000"/>
            <a:ext cx="8839200" cy="78636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15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        </a:t>
            </a:r>
          </a:p>
          <a:p>
            <a:pPr algn="ctr">
              <a:defRPr/>
            </a:pPr>
            <a:r>
              <a:rPr lang="en-US" sz="96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9600" kern="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96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‡`i </a:t>
            </a:r>
          </a:p>
          <a:p>
            <a:pPr algn="ctr">
              <a:defRPr/>
            </a:pPr>
            <a:r>
              <a:rPr lang="en-US" sz="96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kern="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96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defRPr/>
            </a:pPr>
            <a:r>
              <a:rPr lang="en-US" sz="13800" kern="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138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13800" kern="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welq</a:t>
            </a:r>
            <a:endParaRPr lang="en-US" sz="13800" kern="0" dirty="0" smtClean="0">
              <a:solidFill>
                <a:srgbClr val="92D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3600" kern="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121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05"/>
            <a:ext cx="9144000" cy="6888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219200"/>
            <a:ext cx="7315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115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115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e„ÿ</a:t>
            </a:r>
            <a:endParaRPr lang="en-US" sz="115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115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0" y="3962400"/>
            <a:ext cx="5638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-†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gvZv‡ni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nv‡mb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PŠayix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0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জীবন</a:t>
            </a:r>
            <a:r>
              <a:rPr lang="en-US" b="1" dirty="0" smtClean="0"/>
              <a:t> ও </a:t>
            </a:r>
            <a:r>
              <a:rPr lang="en-US" b="1" dirty="0" err="1" smtClean="0"/>
              <a:t>বৃক্ষ</a:t>
            </a:r>
            <a:r>
              <a:rPr lang="en-US" b="1" dirty="0" smtClean="0"/>
              <a:t> ২/২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595029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96" y="140645"/>
            <a:ext cx="8978464" cy="657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 rot="1697390">
            <a:off x="-914400" y="2362200"/>
            <a:ext cx="10287000" cy="4447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9900" b="1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wd‡i</a:t>
            </a:r>
            <a:r>
              <a:rPr lang="en-US" sz="19900" b="1" kern="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19900" b="1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</a:t>
            </a:r>
            <a:endParaRPr lang="en-US" sz="28700" b="1" kern="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4800" kern="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4800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974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69862" y="931460"/>
            <a:ext cx="8745538" cy="56388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bg2"/>
          </a:solidFill>
          <a:ln>
            <a:solidFill>
              <a:srgbClr val="FFFFFF"/>
            </a:solidFill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>
              <a:defRPr/>
            </a:pPr>
            <a:endParaRPr lang="en-US" sz="3600" kern="0" dirty="0" smtClean="0">
              <a:solidFill>
                <a:srgbClr val="FFFFFF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045691" y="93260"/>
            <a:ext cx="3881305" cy="897340"/>
          </a:xfrm>
          <a:prstGeom prst="wedgeRoundRectCallout">
            <a:avLst>
              <a:gd name="adj1" fmla="val 9765"/>
              <a:gd name="adj2" fmla="val 71167"/>
              <a:gd name="adj3" fmla="val 16667"/>
            </a:avLst>
          </a:prstGeom>
          <a:solidFill>
            <a:srgbClr val="506E94"/>
          </a:solidFill>
          <a:ln w="42500" cap="flat" cmpd="sng" algn="ctr">
            <a:solidFill>
              <a:srgbClr val="506E9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Rxeb</a:t>
            </a:r>
            <a:r>
              <a:rPr lang="en-US" sz="4800" b="1" kern="0" dirty="0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800" b="1" kern="0" dirty="0" err="1" smtClean="0">
                <a:ln w="12700">
                  <a:solidFill>
                    <a:srgbClr val="434342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e„ÿ</a:t>
            </a:r>
            <a:endParaRPr lang="en-US" sz="48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82054" y="215142"/>
            <a:ext cx="5128389" cy="775458"/>
          </a:xfrm>
          <a:prstGeom prst="snip2Same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5400" b="1" kern="0" dirty="0">
              <a:ln w="12700">
                <a:solidFill>
                  <a:srgbClr val="434342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826" y="67270"/>
            <a:ext cx="4860374" cy="92333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SutonnyMJ"/>
                <a:ea typeface="Calibri"/>
              </a:rPr>
              <a:t>          </a:t>
            </a:r>
            <a:r>
              <a:rPr lang="en-US" sz="5400" b="1" dirty="0" err="1" smtClean="0">
                <a:solidFill>
                  <a:prstClr val="black"/>
                </a:solidFill>
                <a:latin typeface="SutonnyMJ"/>
                <a:ea typeface="Calibri"/>
              </a:rPr>
              <a:t>wkLbdj</a:t>
            </a:r>
            <a:endParaRPr lang="en-US" dirty="0"/>
          </a:p>
        </p:txBody>
      </p:sp>
      <p:pic>
        <p:nvPicPr>
          <p:cNvPr id="13" name="Picture 12" descr="daydream_animated_animation_day_dream_smiley_em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7" y="-76200"/>
            <a:ext cx="2266950" cy="268855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6" y="2438400"/>
            <a:ext cx="773444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8" y="3061135"/>
            <a:ext cx="738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51995"/>
            <a:ext cx="738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303208" y="4810780"/>
            <a:ext cx="68739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04800" y="5458974"/>
            <a:ext cx="685800" cy="609600"/>
          </a:xfrm>
          <a:prstGeom prst="rightArrow">
            <a:avLst>
              <a:gd name="adj1" fmla="val 50000"/>
              <a:gd name="adj2" fmla="val 52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en-US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2503404"/>
            <a:ext cx="4344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†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jL‡Ki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cwiPq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ej‡Z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cvi‡e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</a:rPr>
              <a:t>| 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061135"/>
            <a:ext cx="840105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38200" y="3717226"/>
            <a:ext cx="84582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mícÖvY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, ¯’~j I </a:t>
            </a:r>
            <a:r>
              <a:rPr lang="en-US" sz="3200" dirty="0" err="1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m~ÿœey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w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,</a:t>
            </a:r>
            <a:r>
              <a:rPr lang="en-US" sz="3200" dirty="0" err="1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D`vi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ü`q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MfxiwPË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e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w³i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cÖK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…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wZ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m¤ú‡K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© 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Ávb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jvf</a:t>
            </a:r>
            <a:r>
              <a:rPr lang="en-US" sz="3200" dirty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Ki‡e</a:t>
            </a:r>
            <a:r>
              <a:rPr lang="en-US" sz="3200" dirty="0" smtClean="0">
                <a:solidFill>
                  <a:srgbClr val="FFC000"/>
                </a:solidFill>
                <a:latin typeface="SutonnyMJ" pitchFamily="2" charset="0"/>
                <a:ea typeface="Calibri"/>
                <a:cs typeface="SutonnyMJ" pitchFamily="2" charset="0"/>
              </a:rPr>
              <a:t>| </a:t>
            </a:r>
            <a:endParaRPr lang="en-US" sz="2000" dirty="0">
              <a:solidFill>
                <a:srgbClr val="FFC000"/>
              </a:solidFill>
              <a:latin typeface="SutonnyMJ" pitchFamily="2" charset="0"/>
              <a:ea typeface="Calibri"/>
              <a:cs typeface="Sutonny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7035" y="4810780"/>
            <a:ext cx="7781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</a:rPr>
              <a:t>e„ÿ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</a:rPr>
              <a:t> I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gvbeRxe‡bi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</a:rPr>
              <a:t>Zvrch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</a:rPr>
              <a:t>©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</a:rPr>
              <a:t>mn‡R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Dcjwä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</a:rPr>
              <a:t>Ki‡Z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</a:rPr>
              <a:t>cvi‡e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</a:rPr>
              <a:t>|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5393626"/>
            <a:ext cx="806696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</a:pP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e„‡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ÿi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†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Mvcb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I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bxie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mvabv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Ges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Zv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†_‡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K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gvby‡li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AwR©Z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wkÿv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Rxe‡b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MÖnY</a:t>
            </a:r>
            <a:r>
              <a:rPr lang="en-US" sz="3200" dirty="0" smtClean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I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cÖ‡qv‡M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m‡Pó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n‡e</a:t>
            </a:r>
            <a:r>
              <a:rPr lang="en-US" sz="3200" dirty="0">
                <a:solidFill>
                  <a:srgbClr val="FFC000"/>
                </a:solidFill>
                <a:latin typeface="SutonnyMJ"/>
                <a:ea typeface="Calibri"/>
                <a:cs typeface="Times New Roman"/>
              </a:rPr>
              <a:t>|</a:t>
            </a:r>
            <a:endParaRPr lang="en-US" sz="20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209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6" y="128891"/>
            <a:ext cx="8978464" cy="657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-4724400" y="2244581"/>
            <a:ext cx="14249400" cy="4447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99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16600" kern="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16600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jLK</a:t>
            </a:r>
            <a:r>
              <a:rPr lang="en-US" sz="16600" kern="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600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23900" kern="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4800" kern="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4800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690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6" y="128891"/>
            <a:ext cx="8978464" cy="657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-4724400" y="2244581"/>
            <a:ext cx="14249400" cy="44473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99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16600" kern="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mvwnZ</a:t>
            </a:r>
            <a:r>
              <a:rPr lang="en-US" sz="16600" kern="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Kg©</a:t>
            </a:r>
            <a:endParaRPr lang="en-US" sz="23900" kern="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defRPr/>
            </a:pPr>
            <a:endParaRPr lang="en-US" sz="4800" kern="0" dirty="0" smtClean="0">
              <a:solidFill>
                <a:srgbClr val="00B0F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4800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293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36" y="128891"/>
            <a:ext cx="8978464" cy="657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-3340290" y="2362200"/>
            <a:ext cx="14249400" cy="3708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TopUp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en-US" sz="19900" kern="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600" dirty="0" err="1">
                <a:solidFill>
                  <a:srgbClr val="C00000"/>
                </a:solidFill>
                <a:latin typeface="SutonnyMJ" pitchFamily="2" charset="0"/>
              </a:rPr>
              <a:t>cvV</a:t>
            </a:r>
            <a:r>
              <a:rPr lang="en-US" sz="166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16600" dirty="0" err="1">
                <a:solidFill>
                  <a:srgbClr val="C00000"/>
                </a:solidFill>
                <a:latin typeface="SutonnyMJ" pitchFamily="2" charset="0"/>
              </a:rPr>
              <a:t>cwiKíbv</a:t>
            </a:r>
            <a:endParaRPr lang="en-US" sz="16600" kern="0" dirty="0" smtClean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kern="0" dirty="0">
              <a:solidFill>
                <a:srgbClr val="002060"/>
              </a:solidFill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0" y="0"/>
            <a:ext cx="9144000" cy="1172570"/>
          </a:xfrm>
          <a:prstGeom prst="ribbon">
            <a:avLst>
              <a:gd name="adj1" fmla="val 9778"/>
              <a:gd name="adj2" fmla="val 50000"/>
            </a:avLst>
          </a:prstGeom>
          <a:solidFill>
            <a:srgbClr val="00B0F0"/>
          </a:solidFill>
          <a:ln w="9525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Rxeb</a:t>
            </a:r>
            <a:r>
              <a:rPr lang="en-US" sz="6000" b="1" kern="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6000" b="1" kern="0" dirty="0" err="1" smtClean="0">
                <a:solidFill>
                  <a:srgbClr val="C00000"/>
                </a:solidFill>
                <a:latin typeface="SutonnyMJ" pitchFamily="2" charset="0"/>
              </a:rPr>
              <a:t>e„ÿ</a:t>
            </a:r>
            <a:endParaRPr lang="en-US" sz="6000" b="1" kern="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304800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40390" y="332304"/>
            <a:ext cx="538256" cy="409007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3600" b="1" kern="0" dirty="0">
              <a:solidFill>
                <a:srgbClr val="FFFF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882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2103</TotalTime>
  <Words>903</Words>
  <Application>Microsoft Office PowerPoint</Application>
  <PresentationFormat>On-screen Show (4:3)</PresentationFormat>
  <Paragraphs>106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BlackTie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Lotus computer</cp:lastModifiedBy>
  <cp:revision>142</cp:revision>
  <dcterms:created xsi:type="dcterms:W3CDTF">2014-09-18T08:52:16Z</dcterms:created>
  <dcterms:modified xsi:type="dcterms:W3CDTF">2016-12-23T05:44:17Z</dcterms:modified>
</cp:coreProperties>
</file>